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BShbuBV83sTFoxYEyt7Ohpx5i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1A93C2-8917-4BEC-B25C-696FB9E6711F}">
  <a:tblStyle styleId="{EA1A93C2-8917-4BEC-B25C-696FB9E671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/>
          <p:nvPr/>
        </p:nvSpPr>
        <p:spPr>
          <a:xfrm>
            <a:off x="0" y="1220938"/>
            <a:ext cx="1805700" cy="5400000"/>
          </a:xfrm>
          <a:prstGeom prst="rect">
            <a:avLst/>
          </a:prstGeom>
          <a:noFill/>
          <a:ln w="12700" cap="flat" cmpd="sng">
            <a:solidFill>
              <a:srgbClr val="54813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884510" y="1220979"/>
            <a:ext cx="3844742" cy="5399903"/>
          </a:xfrm>
          <a:prstGeom prst="rect">
            <a:avLst/>
          </a:prstGeom>
          <a:noFill/>
          <a:ln w="1270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808068" y="1212175"/>
            <a:ext cx="2108526" cy="5399904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8001499" y="1212175"/>
            <a:ext cx="1998672" cy="5399904"/>
          </a:xfrm>
          <a:prstGeom prst="rect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91251" y="1931750"/>
            <a:ext cx="1261213" cy="6147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8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Mahasiswa</a:t>
            </a:r>
            <a:endParaRPr lang="en-US"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275209" y="3488674"/>
            <a:ext cx="1277255" cy="5974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Dosen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69467" y="4353070"/>
            <a:ext cx="1282998" cy="629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Karyawan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1825" y="686836"/>
            <a:ext cx="1805812" cy="432847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884510" y="686836"/>
            <a:ext cx="3844742" cy="43284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"/>
          <p:cNvCxnSpPr>
            <a:cxnSpLocks/>
            <a:stCxn id="154" idx="3"/>
            <a:endCxn id="194" idx="1"/>
          </p:cNvCxnSpPr>
          <p:nvPr/>
        </p:nvCxnSpPr>
        <p:spPr>
          <a:xfrm>
            <a:off x="3588083" y="2284777"/>
            <a:ext cx="518506" cy="1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1"/>
          <p:cNvSpPr/>
          <p:nvPr/>
        </p:nvSpPr>
        <p:spPr>
          <a:xfrm>
            <a:off x="2223569" y="1996842"/>
            <a:ext cx="1364514" cy="57586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Perkuliahan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Tahfiz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surat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5803481" y="685065"/>
            <a:ext cx="2113114" cy="4328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8010758" y="694546"/>
            <a:ext cx="1989413" cy="432847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8074113" y="2255150"/>
            <a:ext cx="1894318" cy="215081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 Pemahaman dan Pengamalan Nilai-Nilai Al Islam dan Kemuhammadiyahan bagi Mahasiswa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Hafalan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Al-Qur’an,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hafalan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minimal 15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5924273" y="2888885"/>
            <a:ext cx="1853443" cy="9210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mahasiswa lulus mata kuliah AIK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Sertifikat</a:t>
            </a:r>
            <a:r>
              <a:rPr lang="en-ID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Tahfiz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11824" y="0"/>
            <a:ext cx="9988347" cy="49705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PETA PROSES AKADEMIK LEMBAGA AL-ISLAM DAN KEMUHAMMADIYAHAN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70;p1">
            <a:extLst>
              <a:ext uri="{FF2B5EF4-FFF2-40B4-BE49-F238E27FC236}">
                <a16:creationId xmlns:a16="http://schemas.microsoft.com/office/drawing/2014/main" id="{9E123EC3-E49C-B756-E941-5163255DDF62}"/>
              </a:ext>
            </a:extLst>
          </p:cNvPr>
          <p:cNvSpPr/>
          <p:nvPr/>
        </p:nvSpPr>
        <p:spPr>
          <a:xfrm>
            <a:off x="8074113" y="4584207"/>
            <a:ext cx="1889231" cy="121534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pemahaman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Pengamalan Nilai-Nilai Al Islam dan Kemuhammadiyahan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Karyawan</a:t>
            </a:r>
            <a:endParaRPr lang="id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154;p1">
            <a:extLst>
              <a:ext uri="{FF2B5EF4-FFF2-40B4-BE49-F238E27FC236}">
                <a16:creationId xmlns:a16="http://schemas.microsoft.com/office/drawing/2014/main" id="{E256E601-9077-945F-91DC-B790D2D6C437}"/>
              </a:ext>
            </a:extLst>
          </p:cNvPr>
          <p:cNvSpPr/>
          <p:nvPr/>
        </p:nvSpPr>
        <p:spPr>
          <a:xfrm>
            <a:off x="2087386" y="3937003"/>
            <a:ext cx="1426610" cy="58320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Pengajian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Karyawan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54;p1">
            <a:extLst>
              <a:ext uri="{FF2B5EF4-FFF2-40B4-BE49-F238E27FC236}">
                <a16:creationId xmlns:a16="http://schemas.microsoft.com/office/drawing/2014/main" id="{7052492A-01CA-AF0B-329A-B0D22FFADB66}"/>
              </a:ext>
            </a:extLst>
          </p:cNvPr>
          <p:cNvSpPr/>
          <p:nvPr/>
        </p:nvSpPr>
        <p:spPr>
          <a:xfrm>
            <a:off x="4106589" y="1996842"/>
            <a:ext cx="1446866" cy="57587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D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Pembinaan</a:t>
            </a:r>
            <a:r>
              <a:rPr lang="en-ID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Dosen</a:t>
            </a:r>
            <a:r>
              <a:rPr lang="en-ID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AIK</a:t>
            </a:r>
          </a:p>
        </p:txBody>
      </p:sp>
      <p:sp>
        <p:nvSpPr>
          <p:cNvPr id="200" name="Google Shape;154;p1">
            <a:extLst>
              <a:ext uri="{FF2B5EF4-FFF2-40B4-BE49-F238E27FC236}">
                <a16:creationId xmlns:a16="http://schemas.microsoft.com/office/drawing/2014/main" id="{EB8BFD8F-F470-8C37-6AFB-01B9428956F2}"/>
              </a:ext>
            </a:extLst>
          </p:cNvPr>
          <p:cNvSpPr/>
          <p:nvPr/>
        </p:nvSpPr>
        <p:spPr>
          <a:xfrm>
            <a:off x="4129409" y="3021139"/>
            <a:ext cx="1364514" cy="63320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Pembelajaran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Bimbingan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tahfiz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kelas</a:t>
            </a: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154;p1">
            <a:extLst>
              <a:ext uri="{FF2B5EF4-FFF2-40B4-BE49-F238E27FC236}">
                <a16:creationId xmlns:a16="http://schemas.microsoft.com/office/drawing/2014/main" id="{9D2AE202-873B-C05D-6D01-E95507B56D72}"/>
              </a:ext>
            </a:extLst>
          </p:cNvPr>
          <p:cNvSpPr/>
          <p:nvPr/>
        </p:nvSpPr>
        <p:spPr>
          <a:xfrm>
            <a:off x="4097422" y="3948342"/>
            <a:ext cx="1414853" cy="5718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Penyusunan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jadwal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154;p1">
            <a:extLst>
              <a:ext uri="{FF2B5EF4-FFF2-40B4-BE49-F238E27FC236}">
                <a16:creationId xmlns:a16="http://schemas.microsoft.com/office/drawing/2014/main" id="{37B2FB54-7C6A-55ED-3BBC-C578733C79F8}"/>
              </a:ext>
            </a:extLst>
          </p:cNvPr>
          <p:cNvSpPr/>
          <p:nvPr/>
        </p:nvSpPr>
        <p:spPr>
          <a:xfrm>
            <a:off x="4073740" y="4743797"/>
            <a:ext cx="1446861" cy="56321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Pelaksanaan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Pengajian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8" descr="A green and yellow logo&#10;&#10;Description automatically generated">
            <a:extLst>
              <a:ext uri="{FF2B5EF4-FFF2-40B4-BE49-F238E27FC236}">
                <a16:creationId xmlns:a16="http://schemas.microsoft.com/office/drawing/2014/main" id="{CF3741F7-D4AD-25B4-B148-415A8376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157" y="84926"/>
            <a:ext cx="1851548" cy="1633123"/>
          </a:xfrm>
          <a:prstGeom prst="rect">
            <a:avLst/>
          </a:prstGeom>
        </p:spPr>
      </p:pic>
      <p:sp>
        <p:nvSpPr>
          <p:cNvPr id="73" name="Google Shape;176;p1">
            <a:extLst>
              <a:ext uri="{FF2B5EF4-FFF2-40B4-BE49-F238E27FC236}">
                <a16:creationId xmlns:a16="http://schemas.microsoft.com/office/drawing/2014/main" id="{61999F33-B356-9A9B-A1F8-AA19B8A06297}"/>
              </a:ext>
            </a:extLst>
          </p:cNvPr>
          <p:cNvSpPr/>
          <p:nvPr/>
        </p:nvSpPr>
        <p:spPr>
          <a:xfrm rot="10800000" flipH="1">
            <a:off x="7701169" y="4882988"/>
            <a:ext cx="364282" cy="291705"/>
          </a:xfrm>
          <a:prstGeom prst="rightArrow">
            <a:avLst>
              <a:gd name="adj1" fmla="val 19655"/>
              <a:gd name="adj2" fmla="val 495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20;p1">
            <a:extLst>
              <a:ext uri="{FF2B5EF4-FFF2-40B4-BE49-F238E27FC236}">
                <a16:creationId xmlns:a16="http://schemas.microsoft.com/office/drawing/2014/main" id="{598583EF-7B87-257E-0677-93FECD481A83}"/>
              </a:ext>
            </a:extLst>
          </p:cNvPr>
          <p:cNvCxnSpPr>
            <a:cxnSpLocks/>
          </p:cNvCxnSpPr>
          <p:nvPr/>
        </p:nvCxnSpPr>
        <p:spPr>
          <a:xfrm>
            <a:off x="1705143" y="3897601"/>
            <a:ext cx="0" cy="79862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99;p1">
            <a:extLst>
              <a:ext uri="{FF2B5EF4-FFF2-40B4-BE49-F238E27FC236}">
                <a16:creationId xmlns:a16="http://schemas.microsoft.com/office/drawing/2014/main" id="{2EEB8E4D-9500-D7CD-30AF-20E63DF331C3}"/>
              </a:ext>
            </a:extLst>
          </p:cNvPr>
          <p:cNvCxnSpPr>
            <a:cxnSpLocks/>
          </p:cNvCxnSpPr>
          <p:nvPr/>
        </p:nvCxnSpPr>
        <p:spPr>
          <a:xfrm flipH="1">
            <a:off x="1552464" y="3897601"/>
            <a:ext cx="15267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99;p1">
            <a:extLst>
              <a:ext uri="{FF2B5EF4-FFF2-40B4-BE49-F238E27FC236}">
                <a16:creationId xmlns:a16="http://schemas.microsoft.com/office/drawing/2014/main" id="{1C01E6B4-4999-74F8-2A24-13BBBB1DC8B0}"/>
              </a:ext>
            </a:extLst>
          </p:cNvPr>
          <p:cNvCxnSpPr>
            <a:cxnSpLocks/>
          </p:cNvCxnSpPr>
          <p:nvPr/>
        </p:nvCxnSpPr>
        <p:spPr>
          <a:xfrm flipH="1">
            <a:off x="1529186" y="4696229"/>
            <a:ext cx="17595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93;p1">
            <a:extLst>
              <a:ext uri="{FF2B5EF4-FFF2-40B4-BE49-F238E27FC236}">
                <a16:creationId xmlns:a16="http://schemas.microsoft.com/office/drawing/2014/main" id="{CA8FBAC4-EA7D-86C6-E045-CCA6BF73FC5C}"/>
              </a:ext>
            </a:extLst>
          </p:cNvPr>
          <p:cNvCxnSpPr>
            <a:cxnSpLocks/>
            <a:stCxn id="204" idx="2"/>
          </p:cNvCxnSpPr>
          <p:nvPr/>
        </p:nvCxnSpPr>
        <p:spPr>
          <a:xfrm flipH="1">
            <a:off x="4804848" y="4520210"/>
            <a:ext cx="1" cy="214929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173;p1">
            <a:extLst>
              <a:ext uri="{FF2B5EF4-FFF2-40B4-BE49-F238E27FC236}">
                <a16:creationId xmlns:a16="http://schemas.microsoft.com/office/drawing/2014/main" id="{07D48D48-63B9-228F-E614-CCA7D2F032E1}"/>
              </a:ext>
            </a:extLst>
          </p:cNvPr>
          <p:cNvSpPr/>
          <p:nvPr/>
        </p:nvSpPr>
        <p:spPr>
          <a:xfrm>
            <a:off x="5915207" y="4733435"/>
            <a:ext cx="1853443" cy="573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tema pengajian dan 12 Pemateri dalam setahun</a:t>
            </a:r>
            <a:endParaRPr lang="id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76;p1">
            <a:extLst>
              <a:ext uri="{FF2B5EF4-FFF2-40B4-BE49-F238E27FC236}">
                <a16:creationId xmlns:a16="http://schemas.microsoft.com/office/drawing/2014/main" id="{7662393F-BEA8-5911-158A-069D0EA43B68}"/>
              </a:ext>
            </a:extLst>
          </p:cNvPr>
          <p:cNvSpPr/>
          <p:nvPr/>
        </p:nvSpPr>
        <p:spPr>
          <a:xfrm rot="10800000" flipH="1">
            <a:off x="5512275" y="4912420"/>
            <a:ext cx="402932" cy="268621"/>
          </a:xfrm>
          <a:prstGeom prst="rightArrow">
            <a:avLst>
              <a:gd name="adj1" fmla="val 19655"/>
              <a:gd name="adj2" fmla="val 495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180;p1">
            <a:extLst>
              <a:ext uri="{FF2B5EF4-FFF2-40B4-BE49-F238E27FC236}">
                <a16:creationId xmlns:a16="http://schemas.microsoft.com/office/drawing/2014/main" id="{8CE18C3C-6779-8D2A-A0B1-366E0EF74618}"/>
              </a:ext>
            </a:extLst>
          </p:cNvPr>
          <p:cNvCxnSpPr>
            <a:cxnSpLocks/>
          </p:cNvCxnSpPr>
          <p:nvPr/>
        </p:nvCxnSpPr>
        <p:spPr>
          <a:xfrm>
            <a:off x="1705143" y="4234369"/>
            <a:ext cx="398286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" name="Google Shape;180;p1">
            <a:extLst>
              <a:ext uri="{FF2B5EF4-FFF2-40B4-BE49-F238E27FC236}">
                <a16:creationId xmlns:a16="http://schemas.microsoft.com/office/drawing/2014/main" id="{D52AF5EE-C160-F777-1E43-3EBDC30E346E}"/>
              </a:ext>
            </a:extLst>
          </p:cNvPr>
          <p:cNvCxnSpPr>
            <a:cxnSpLocks/>
          </p:cNvCxnSpPr>
          <p:nvPr/>
        </p:nvCxnSpPr>
        <p:spPr>
          <a:xfrm>
            <a:off x="3530759" y="4215284"/>
            <a:ext cx="561857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180;p1">
            <a:extLst>
              <a:ext uri="{FF2B5EF4-FFF2-40B4-BE49-F238E27FC236}">
                <a16:creationId xmlns:a16="http://schemas.microsoft.com/office/drawing/2014/main" id="{09A87ABD-F56A-836D-06A4-A919C46590FC}"/>
              </a:ext>
            </a:extLst>
          </p:cNvPr>
          <p:cNvCxnSpPr>
            <a:cxnSpLocks/>
          </p:cNvCxnSpPr>
          <p:nvPr/>
        </p:nvCxnSpPr>
        <p:spPr>
          <a:xfrm>
            <a:off x="1557544" y="2255150"/>
            <a:ext cx="651522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" name="Google Shape;176;p1">
            <a:extLst>
              <a:ext uri="{FF2B5EF4-FFF2-40B4-BE49-F238E27FC236}">
                <a16:creationId xmlns:a16="http://schemas.microsoft.com/office/drawing/2014/main" id="{37B548FE-9454-661A-D159-820DBD6321F0}"/>
              </a:ext>
            </a:extLst>
          </p:cNvPr>
          <p:cNvSpPr/>
          <p:nvPr/>
        </p:nvSpPr>
        <p:spPr>
          <a:xfrm rot="10800000" flipH="1">
            <a:off x="7723455" y="3177665"/>
            <a:ext cx="364282" cy="291705"/>
          </a:xfrm>
          <a:prstGeom prst="rightArrow">
            <a:avLst>
              <a:gd name="adj1" fmla="val 19655"/>
              <a:gd name="adj2" fmla="val 495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76;p1">
            <a:extLst>
              <a:ext uri="{FF2B5EF4-FFF2-40B4-BE49-F238E27FC236}">
                <a16:creationId xmlns:a16="http://schemas.microsoft.com/office/drawing/2014/main" id="{09BBDF5F-E05A-C5D0-3577-FFA251C147F1}"/>
              </a:ext>
            </a:extLst>
          </p:cNvPr>
          <p:cNvSpPr/>
          <p:nvPr/>
        </p:nvSpPr>
        <p:spPr>
          <a:xfrm rot="10800000" flipH="1">
            <a:off x="5488620" y="3203428"/>
            <a:ext cx="414440" cy="268621"/>
          </a:xfrm>
          <a:prstGeom prst="rightArrow">
            <a:avLst>
              <a:gd name="adj1" fmla="val 19655"/>
              <a:gd name="adj2" fmla="val 495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" name="Google Shape;93;p1">
            <a:extLst>
              <a:ext uri="{FF2B5EF4-FFF2-40B4-BE49-F238E27FC236}">
                <a16:creationId xmlns:a16="http://schemas.microsoft.com/office/drawing/2014/main" id="{E4934785-FFF8-A80D-28C8-A7EF244D1BF2}"/>
              </a:ext>
            </a:extLst>
          </p:cNvPr>
          <p:cNvCxnSpPr>
            <a:cxnSpLocks/>
          </p:cNvCxnSpPr>
          <p:nvPr/>
        </p:nvCxnSpPr>
        <p:spPr>
          <a:xfrm>
            <a:off x="4812488" y="2573390"/>
            <a:ext cx="0" cy="447749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90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41</cp:revision>
  <dcterms:created xsi:type="dcterms:W3CDTF">2018-07-25T07:58:28Z</dcterms:created>
  <dcterms:modified xsi:type="dcterms:W3CDTF">2024-09-02T08:36:22Z</dcterms:modified>
</cp:coreProperties>
</file>