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176" y="-21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0F6F-4581-481F-BADC-92BD87F6BCB0}" type="datetimeFigureOut">
              <a:rPr lang="en-ID" smtClean="0"/>
              <a:pPr/>
              <a:t>24/10/2024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79D8-CD57-4870-880E-6CA56F7F9E5B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211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0F6F-4581-481F-BADC-92BD87F6BCB0}" type="datetimeFigureOut">
              <a:rPr lang="en-ID" smtClean="0"/>
              <a:pPr/>
              <a:t>24/10/2024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79D8-CD57-4870-880E-6CA56F7F9E5B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9049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0F6F-4581-481F-BADC-92BD87F6BCB0}" type="datetimeFigureOut">
              <a:rPr lang="en-ID" smtClean="0"/>
              <a:pPr/>
              <a:t>24/10/2024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79D8-CD57-4870-880E-6CA56F7F9E5B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563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0F6F-4581-481F-BADC-92BD87F6BCB0}" type="datetimeFigureOut">
              <a:rPr lang="en-ID" smtClean="0"/>
              <a:pPr/>
              <a:t>24/10/2024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79D8-CD57-4870-880E-6CA56F7F9E5B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628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0F6F-4581-481F-BADC-92BD87F6BCB0}" type="datetimeFigureOut">
              <a:rPr lang="en-ID" smtClean="0"/>
              <a:pPr/>
              <a:t>24/10/2024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79D8-CD57-4870-880E-6CA56F7F9E5B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348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0F6F-4581-481F-BADC-92BD87F6BCB0}" type="datetimeFigureOut">
              <a:rPr lang="en-ID" smtClean="0"/>
              <a:pPr/>
              <a:t>24/10/2024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79D8-CD57-4870-880E-6CA56F7F9E5B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304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0F6F-4581-481F-BADC-92BD87F6BCB0}" type="datetimeFigureOut">
              <a:rPr lang="en-ID" smtClean="0"/>
              <a:pPr/>
              <a:t>24/10/2024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79D8-CD57-4870-880E-6CA56F7F9E5B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438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0F6F-4581-481F-BADC-92BD87F6BCB0}" type="datetimeFigureOut">
              <a:rPr lang="en-ID" smtClean="0"/>
              <a:pPr/>
              <a:t>24/10/2024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79D8-CD57-4870-880E-6CA56F7F9E5B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827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0F6F-4581-481F-BADC-92BD87F6BCB0}" type="datetimeFigureOut">
              <a:rPr lang="en-ID" smtClean="0"/>
              <a:pPr/>
              <a:t>24/10/2024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79D8-CD57-4870-880E-6CA56F7F9E5B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2726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0F6F-4581-481F-BADC-92BD87F6BCB0}" type="datetimeFigureOut">
              <a:rPr lang="en-ID" smtClean="0"/>
              <a:pPr/>
              <a:t>24/10/2024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79D8-CD57-4870-880E-6CA56F7F9E5B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646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0F6F-4581-481F-BADC-92BD87F6BCB0}" type="datetimeFigureOut">
              <a:rPr lang="en-ID" smtClean="0"/>
              <a:pPr/>
              <a:t>24/10/2024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79D8-CD57-4870-880E-6CA56F7F9E5B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717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A0F6F-4581-481F-BADC-92BD87F6BCB0}" type="datetimeFigureOut">
              <a:rPr lang="en-ID" smtClean="0"/>
              <a:pPr/>
              <a:t>24/10/2024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179D8-CD57-4870-880E-6CA56F7F9E5B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525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8913-1874-EE6B-1F0B-04CDFB95D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8784"/>
            <a:ext cx="6858000" cy="1044533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rial Narrow" panose="020B0606020202030204" pitchFamily="34" charset="0"/>
              </a:rPr>
              <a:t>STRUKTUR ORGANISASI</a:t>
            </a:r>
            <a:br>
              <a:rPr lang="en-US" sz="2800" b="1" dirty="0">
                <a:latin typeface="Arial Narrow" panose="020B0606020202030204" pitchFamily="34" charset="0"/>
              </a:rPr>
            </a:br>
            <a:r>
              <a:rPr lang="en-US" sz="2800" b="1" dirty="0">
                <a:latin typeface="Arial Narrow" panose="020B0606020202030204" pitchFamily="34" charset="0"/>
              </a:rPr>
              <a:t>LEMBAGA AL-ISLAM KEMUHAMMADIYAHAN</a:t>
            </a:r>
            <a:endParaRPr lang="en-ID" sz="28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6238" y="5114024"/>
            <a:ext cx="19377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/>
          </a:p>
        </p:txBody>
      </p:sp>
      <p:sp>
        <p:nvSpPr>
          <p:cNvPr id="10" name="Rectangle 9"/>
          <p:cNvSpPr/>
          <p:nvPr/>
        </p:nvSpPr>
        <p:spPr>
          <a:xfrm>
            <a:off x="1919291" y="3660136"/>
            <a:ext cx="2960077" cy="1799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pic>
        <p:nvPicPr>
          <p:cNvPr id="6" name="Picture 5"/>
          <p:cNvPicPr/>
          <p:nvPr/>
        </p:nvPicPr>
        <p:blipFill>
          <a:blip r:embed="rId2"/>
          <a:srcRect l="2232" t="25586" r="85139" b="49681"/>
          <a:stretch>
            <a:fillRect/>
          </a:stretch>
        </p:blipFill>
        <p:spPr bwMode="auto">
          <a:xfrm>
            <a:off x="2750256" y="3663907"/>
            <a:ext cx="1232862" cy="136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1868231" y="5699249"/>
            <a:ext cx="2976967" cy="1828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8" name="Rectangle 17"/>
          <p:cNvSpPr/>
          <p:nvPr/>
        </p:nvSpPr>
        <p:spPr>
          <a:xfrm>
            <a:off x="1849819" y="7799713"/>
            <a:ext cx="2956171" cy="1757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3736" t="30273" r="48857" b="35701"/>
          <a:stretch>
            <a:fillRect/>
          </a:stretch>
        </p:blipFill>
        <p:spPr bwMode="auto">
          <a:xfrm>
            <a:off x="2586204" y="7810500"/>
            <a:ext cx="1396914" cy="13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/>
          <p:nvPr/>
        </p:nvPicPr>
        <p:blipFill>
          <a:blip r:embed="rId4"/>
          <a:srcRect l="44070" t="54397" r="51822" b="36722"/>
          <a:stretch>
            <a:fillRect/>
          </a:stretch>
        </p:blipFill>
        <p:spPr bwMode="auto">
          <a:xfrm>
            <a:off x="2661680" y="5694015"/>
            <a:ext cx="1359241" cy="135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923998" y="5054262"/>
            <a:ext cx="2957889" cy="382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d-ID" sz="867" dirty="0">
              <a:latin typeface="Arial Black" pitchFamily="34" charset="0"/>
            </a:endParaRPr>
          </a:p>
          <a:p>
            <a:pPr lvl="0" algn="ctr"/>
            <a:r>
              <a:rPr lang="en-US" sz="867" dirty="0">
                <a:latin typeface="Arial Black" pitchFamily="34" charset="0"/>
              </a:rPr>
              <a:t>KETUA</a:t>
            </a:r>
            <a:endParaRPr lang="id-ID" sz="867" dirty="0">
              <a:latin typeface="Arial Black" pitchFamily="34" charset="0"/>
            </a:endParaRPr>
          </a:p>
          <a:p>
            <a:pPr lvl="0" algn="ctr"/>
            <a:r>
              <a:rPr lang="id-ID" sz="867" dirty="0">
                <a:latin typeface="Arial Black" pitchFamily="34" charset="0"/>
              </a:rPr>
              <a:t>Yahya Nofrizal, LC., M.P.I.</a:t>
            </a:r>
          </a:p>
          <a:p>
            <a:pPr lvl="0" algn="ctr"/>
            <a:r>
              <a:rPr lang="id-ID" sz="867" dirty="0">
                <a:latin typeface="Arial Black" pitchFamily="34" charset="0"/>
              </a:rPr>
              <a:t>NBM/NIDN: 1196089/0206048701</a:t>
            </a:r>
          </a:p>
          <a:p>
            <a:pPr algn="ctr"/>
            <a:endParaRPr lang="en-US" sz="867" dirty="0"/>
          </a:p>
        </p:txBody>
      </p:sp>
      <p:sp>
        <p:nvSpPr>
          <p:cNvPr id="20" name="Rectangle 19"/>
          <p:cNvSpPr/>
          <p:nvPr/>
        </p:nvSpPr>
        <p:spPr>
          <a:xfrm>
            <a:off x="1886497" y="7096965"/>
            <a:ext cx="2940356" cy="387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d-ID" sz="1011" dirty="0">
              <a:latin typeface="Arial Black" pitchFamily="34" charset="0"/>
            </a:endParaRPr>
          </a:p>
          <a:p>
            <a:pPr lvl="0" algn="ctr"/>
            <a:r>
              <a:rPr lang="id-ID" sz="1011" dirty="0">
                <a:latin typeface="Arial Black" pitchFamily="34" charset="0"/>
              </a:rPr>
              <a:t>SEKRETARIS</a:t>
            </a:r>
          </a:p>
          <a:p>
            <a:pPr lvl="0" algn="ctr"/>
            <a:r>
              <a:rPr lang="id-ID" sz="867" dirty="0">
                <a:latin typeface="Arial Black" pitchFamily="34" charset="0"/>
              </a:rPr>
              <a:t>Amrullah Madelan, S.Pd.I,M.Pd</a:t>
            </a:r>
          </a:p>
          <a:p>
            <a:pPr lvl="0" algn="ctr"/>
            <a:r>
              <a:rPr lang="id-ID" sz="867" dirty="0">
                <a:latin typeface="Arial Black" pitchFamily="34" charset="0"/>
              </a:rPr>
              <a:t>NBM/NIDN: 1043042/022807701</a:t>
            </a:r>
          </a:p>
          <a:p>
            <a:pPr algn="ctr"/>
            <a:endParaRPr lang="en-US" sz="1011" dirty="0"/>
          </a:p>
        </p:txBody>
      </p:sp>
      <p:sp>
        <p:nvSpPr>
          <p:cNvPr id="21" name="Rectangle 20"/>
          <p:cNvSpPr/>
          <p:nvPr/>
        </p:nvSpPr>
        <p:spPr>
          <a:xfrm>
            <a:off x="1879208" y="9183770"/>
            <a:ext cx="2897645" cy="346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d-ID" sz="867" dirty="0">
              <a:latin typeface="Arial Black" pitchFamily="34" charset="0"/>
            </a:endParaRPr>
          </a:p>
          <a:p>
            <a:pPr lvl="0" algn="ctr"/>
            <a:r>
              <a:rPr lang="id-ID" sz="867" dirty="0">
                <a:latin typeface="Arial Black" pitchFamily="34" charset="0"/>
              </a:rPr>
              <a:t>ANGGOTA</a:t>
            </a:r>
          </a:p>
          <a:p>
            <a:pPr lvl="0" algn="ctr"/>
            <a:r>
              <a:rPr lang="id-ID" sz="867" dirty="0">
                <a:latin typeface="Arial Black" pitchFamily="34" charset="0"/>
              </a:rPr>
              <a:t>Nur Ramadhan, S.Pd.I., M.Pd.</a:t>
            </a:r>
          </a:p>
          <a:p>
            <a:pPr lvl="0" algn="ctr"/>
            <a:r>
              <a:rPr lang="id-ID" sz="867" dirty="0">
                <a:latin typeface="Arial Black" pitchFamily="34" charset="0"/>
              </a:rPr>
              <a:t>NBM/NIDN: 1056210/0216049903</a:t>
            </a:r>
          </a:p>
          <a:p>
            <a:pPr algn="ctr"/>
            <a:endParaRPr lang="en-US" sz="867" dirty="0"/>
          </a:p>
        </p:txBody>
      </p:sp>
      <p:sp>
        <p:nvSpPr>
          <p:cNvPr id="30" name="Rectangle 29"/>
          <p:cNvSpPr/>
          <p:nvPr/>
        </p:nvSpPr>
        <p:spPr>
          <a:xfrm>
            <a:off x="1872293" y="1574373"/>
            <a:ext cx="2981180" cy="1799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pic>
        <p:nvPicPr>
          <p:cNvPr id="31" name="Picture 30"/>
          <p:cNvPicPr/>
          <p:nvPr/>
        </p:nvPicPr>
        <p:blipFill>
          <a:blip r:embed="rId5" cstate="print"/>
          <a:srcRect l="35577" t="13675" r="38782" b="29704"/>
          <a:stretch>
            <a:fillRect/>
          </a:stretch>
        </p:blipFill>
        <p:spPr bwMode="auto">
          <a:xfrm>
            <a:off x="2750256" y="1591249"/>
            <a:ext cx="1210733" cy="140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1877241" y="3007022"/>
            <a:ext cx="2973717" cy="382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d-ID" sz="867" dirty="0">
              <a:latin typeface="Arial Black" pitchFamily="34" charset="0"/>
            </a:endParaRPr>
          </a:p>
          <a:p>
            <a:pPr lvl="0" algn="ctr"/>
            <a:r>
              <a:rPr lang="en-US" sz="867" dirty="0">
                <a:latin typeface="Arial Black" pitchFamily="34" charset="0"/>
              </a:rPr>
              <a:t>W</a:t>
            </a:r>
            <a:r>
              <a:rPr lang="id-ID" sz="867" dirty="0">
                <a:latin typeface="Arial Black" pitchFamily="34" charset="0"/>
              </a:rPr>
              <a:t>AKIL REKTOR IV</a:t>
            </a:r>
          </a:p>
          <a:p>
            <a:pPr lvl="0" algn="ctr"/>
            <a:r>
              <a:rPr lang="id-ID" sz="867" dirty="0">
                <a:latin typeface="Arial Black" pitchFamily="34" charset="0"/>
              </a:rPr>
              <a:t>Dr. H. Suroso PR, M.Pd.I</a:t>
            </a:r>
          </a:p>
          <a:p>
            <a:pPr lvl="0" algn="ctr"/>
            <a:r>
              <a:rPr lang="id-ID" sz="722" dirty="0">
                <a:latin typeface="Arial Black" pitchFamily="34" charset="0"/>
              </a:rPr>
              <a:t>NBM/NIDN: 701243/0215057004</a:t>
            </a:r>
          </a:p>
          <a:p>
            <a:pPr lvl="0" algn="ctr"/>
            <a:endParaRPr lang="en-US" sz="867" dirty="0"/>
          </a:p>
        </p:txBody>
      </p:sp>
      <p:sp>
        <p:nvSpPr>
          <p:cNvPr id="41" name="Down Arrow 40"/>
          <p:cNvSpPr/>
          <p:nvPr/>
        </p:nvSpPr>
        <p:spPr>
          <a:xfrm>
            <a:off x="3355624" y="3402895"/>
            <a:ext cx="75211" cy="2201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2" name="Down Arrow 41"/>
          <p:cNvSpPr/>
          <p:nvPr/>
        </p:nvSpPr>
        <p:spPr>
          <a:xfrm>
            <a:off x="3318935" y="5466645"/>
            <a:ext cx="75211" cy="2201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3" name="Down Arrow 42"/>
          <p:cNvSpPr/>
          <p:nvPr/>
        </p:nvSpPr>
        <p:spPr>
          <a:xfrm>
            <a:off x="3300591" y="7539567"/>
            <a:ext cx="75211" cy="2201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1645799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78</TotalTime>
  <Words>81</Words>
  <Application>Microsoft Office PowerPoint</Application>
  <PresentationFormat>A4 Paper (210x297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Narrow</vt:lpstr>
      <vt:lpstr>Calibri</vt:lpstr>
      <vt:lpstr>Calibri Light</vt:lpstr>
      <vt:lpstr>Office Theme</vt:lpstr>
      <vt:lpstr>STRUKTUR ORGANISASI LEMBAGA AL-ISLAM KEMUHAMMADIYAHAN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15</cp:revision>
  <dcterms:created xsi:type="dcterms:W3CDTF">2024-10-24T03:15:52Z</dcterms:created>
  <dcterms:modified xsi:type="dcterms:W3CDTF">2024-10-24T06:36:36Z</dcterms:modified>
</cp:coreProperties>
</file>